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0525-9AFE-4545-8586-AB5E120C3324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B057-8667-489C-A707-0EFBF3C28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4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2D178-7FB3-4466-B753-18490C856F5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BD59-0314-48B9-A1D4-C2281C134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7ffb7bbba5031e0346770e795a21161.jpg"/>
          <p:cNvPicPr>
            <a:picLocks noChangeAspect="1"/>
          </p:cNvPicPr>
          <p:nvPr/>
        </p:nvPicPr>
        <p:blipFill>
          <a:blip r:embed="rId2" cstate="print"/>
          <a:srcRect l="12067" r="13384"/>
          <a:stretch>
            <a:fillRect/>
          </a:stretch>
        </p:blipFill>
        <p:spPr>
          <a:xfrm>
            <a:off x="0" y="0"/>
            <a:ext cx="511256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0"/>
            <a:ext cx="2880320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4" name="Picture 2" descr="emblem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5220072" y="1268760"/>
            <a:ext cx="3240360" cy="21602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060848"/>
            <a:ext cx="4283968" cy="1080120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rgbClr val="FF0000"/>
                </a:solidFill>
              </a:rPr>
              <a:t>С 1 марта 2023 г. заказчики туристского продукта смогут получать необходимую и достоверную информацию о таком продукте в единой информационной системе электронных путевок </a:t>
            </a:r>
            <a:endParaRPr lang="ru-RU" sz="1700" b="1" dirty="0">
              <a:solidFill>
                <a:srgbClr val="FF000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468404" y="4533463"/>
            <a:ext cx="342140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dirty="0"/>
              <a:t>Постановление Правительства РФ от 14.11.2022 </a:t>
            </a:r>
            <a:r>
              <a:rPr lang="ru-RU" dirty="0" smtClean="0"/>
              <a:t>№ 2044 «О </a:t>
            </a:r>
            <a:r>
              <a:rPr lang="ru-RU" dirty="0"/>
              <a:t>внесении изменений в Правила оказания услуг по реализации туристского </a:t>
            </a:r>
            <a:r>
              <a:rPr lang="ru-RU" dirty="0" smtClean="0"/>
              <a:t>продукта»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779912" y="0"/>
            <a:ext cx="3888432" cy="14847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Прокуратура города Вологды </a:t>
            </a:r>
            <a:br>
              <a:rPr lang="ru-RU" sz="2000" dirty="0" smtClean="0"/>
            </a:br>
            <a:r>
              <a:rPr lang="ru-RU" sz="2000" dirty="0" smtClean="0"/>
              <a:t>разъясняет</a:t>
            </a:r>
            <a:endParaRPr lang="ru-RU" sz="2000" dirty="0"/>
          </a:p>
        </p:txBody>
      </p:sp>
      <p:pic>
        <p:nvPicPr>
          <p:cNvPr id="6" name="Picture 2" descr="emblem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080120" cy="104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3707904" y="3212976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3779912" y="4005064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3779912" y="4797152"/>
            <a:ext cx="61257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11560" y="1645672"/>
            <a:ext cx="83947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/>
            <a:r>
              <a:rPr lang="ru-RU" dirty="0"/>
              <a:t>Информировать туриста о такой возможности, если это имеет значение, исходя из характера туристского продукта, будут туроператоры и </a:t>
            </a:r>
            <a:r>
              <a:rPr lang="ru-RU" dirty="0" err="1"/>
              <a:t>турагенты</a:t>
            </a:r>
            <a:r>
              <a:rPr lang="ru-RU" dirty="0"/>
              <a:t>. </a:t>
            </a:r>
          </a:p>
          <a:p>
            <a:pPr indent="457200" algn="just"/>
            <a:r>
              <a:rPr lang="ru-RU" dirty="0"/>
              <a:t>Также закреплена обязанность исполнителя передавать в единую информационную систему электронных путевок сведения, содержащиеся в договоре о реализации туристского продукта.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" t="22400" r="151" b="4801"/>
          <a:stretch/>
        </p:blipFill>
        <p:spPr>
          <a:xfrm>
            <a:off x="23374" y="3113584"/>
            <a:ext cx="9144000" cy="374441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94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Прокуратура города Вологды  разъясняет</vt:lpstr>
      <vt:lpstr>Прокуратура города Вологды  разъясняет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Прокуратура города Вологды разъясняет</dc:title>
  <dc:creator>User Windows</dc:creator>
  <cp:lastModifiedBy>Ражева Оксана Александровна</cp:lastModifiedBy>
  <cp:revision>48</cp:revision>
  <dcterms:created xsi:type="dcterms:W3CDTF">2022-04-10T12:01:32Z</dcterms:created>
  <dcterms:modified xsi:type="dcterms:W3CDTF">2022-11-24T09:26:30Z</dcterms:modified>
</cp:coreProperties>
</file>